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4" r:id="rId4"/>
    <p:sldId id="267" r:id="rId5"/>
    <p:sldId id="26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5936" autoAdjust="0"/>
    <p:restoredTop sz="94660"/>
  </p:normalViewPr>
  <p:slideViewPr>
    <p:cSldViewPr>
      <p:cViewPr varScale="1">
        <p:scale>
          <a:sx n="88" d="100"/>
          <a:sy n="88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B699CF-582D-4587-9C16-9FC0E4ED1E35}" type="datetimeFigureOut">
              <a:rPr lang="ru-RU" smtClean="0"/>
              <a:pPr>
                <a:defRPr/>
              </a:pPr>
              <a:t>24.04.2009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8B855-7569-4472-B87D-8685C7EB96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23C1EE-3740-4D10-985E-8E25F4DC9703}" type="datetimeFigureOut">
              <a:rPr lang="ru-RU" smtClean="0"/>
              <a:pPr>
                <a:defRPr/>
              </a:pPr>
              <a:t>24.04.2009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12333-A01D-41D6-9612-A3206683DA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0CACC9-195B-4CDD-A30B-13CD51AFA91A}" type="datetimeFigureOut">
              <a:rPr lang="ru-RU" smtClean="0"/>
              <a:pPr>
                <a:defRPr/>
              </a:pPr>
              <a:t>24.04.2009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2DD03-8E44-4AD5-AA65-BA855C00BC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FC648E-3660-42C7-BCA5-7905DAF6A4C4}" type="datetimeFigureOut">
              <a:rPr lang="ru-RU" smtClean="0"/>
              <a:pPr>
                <a:defRPr/>
              </a:pPr>
              <a:t>24.04.2009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EC8764-866E-474C-919D-3A75861952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81FBC9-723D-4745-B06D-CD9173D141A5}" type="datetimeFigureOut">
              <a:rPr lang="ru-RU" smtClean="0"/>
              <a:pPr>
                <a:defRPr/>
              </a:pPr>
              <a:t>24.04.2009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1E8E7662-01AC-4C4F-BFF3-568F329ADE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F07890-67F5-423F-A085-7D5EBE77011C}" type="datetimeFigureOut">
              <a:rPr lang="ru-RU" smtClean="0"/>
              <a:pPr>
                <a:defRPr/>
              </a:pPr>
              <a:t>24.04.2009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3C620-73EB-4DAA-AE74-C11A3D4CAB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C44ABB-92FC-4482-8800-003D0F43F629}" type="datetimeFigureOut">
              <a:rPr lang="ru-RU" smtClean="0"/>
              <a:pPr>
                <a:defRPr/>
              </a:pPr>
              <a:t>24.04.2009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A8E39-DE85-4197-BF27-C6966F9E63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1E555E-3584-4932-ABCC-181E7BB74EB8}" type="datetimeFigureOut">
              <a:rPr lang="ru-RU" smtClean="0"/>
              <a:pPr>
                <a:defRPr/>
              </a:pPr>
              <a:t>24.04.2009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C1D91-7B16-4379-B856-45C32B0FF2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118792-DEB8-4219-9A89-5C61817F92A9}" type="datetimeFigureOut">
              <a:rPr lang="ru-RU" smtClean="0"/>
              <a:pPr>
                <a:defRPr/>
              </a:pPr>
              <a:t>24.04.2009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E4C2B-156D-42C5-A4D8-6E13290DC4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A24AD4-A8F6-4155-8C6E-1B73F1BCBFA5}" type="datetimeFigureOut">
              <a:rPr lang="ru-RU" smtClean="0"/>
              <a:pPr>
                <a:defRPr/>
              </a:pPr>
              <a:t>24.04.2009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8D79F-20E7-433E-A43E-AD011EFF8F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85EE2E-ABCD-41BE-97A1-8495A7CBD877}" type="datetimeFigureOut">
              <a:rPr lang="ru-RU" smtClean="0"/>
              <a:pPr>
                <a:defRPr/>
              </a:pPr>
              <a:t>24.04.2009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D91EF-8AE9-46AA-B5CC-B03342FB7A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8C2432E4-CD5E-4307-A403-322F99036E67}" type="datetimeFigureOut">
              <a:rPr lang="ru-RU" smtClean="0"/>
              <a:pPr>
                <a:defRPr/>
              </a:pPr>
              <a:t>24.04.2009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7E8BAE41-8143-442D-B89F-7872A3A53D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14348" y="1214422"/>
            <a:ext cx="3600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(26.04.74 – 04.10.2000)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85728"/>
            <a:ext cx="74687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Ионас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Алексей Иванович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786058"/>
            <a:ext cx="4137799" cy="12557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Выпускник школы 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36.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Окончил школу в 1989г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7900" y="1500174"/>
            <a:ext cx="3856066" cy="4500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15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900" y="285728"/>
            <a:ext cx="611339" cy="127158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8038" y="1628775"/>
            <a:ext cx="4714875" cy="342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173" name="Rectangle 5"/>
          <p:cNvSpPr>
            <a:spLocks noGrp="1"/>
          </p:cNvSpPr>
          <p:nvPr>
            <p:ph type="subTitle" idx="4294967295"/>
          </p:nvPr>
        </p:nvSpPr>
        <p:spPr>
          <a:xfrm>
            <a:off x="0" y="1857364"/>
            <a:ext cx="3143240" cy="31210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Нина Михайловна Класс </a:t>
            </a:r>
          </a:p>
          <a:p>
            <a:pPr marL="0" indent="0" algn="ctr">
              <a:buFont typeface="Arial" charset="0"/>
              <a:buNone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– первый учитель Алексея</a:t>
            </a:r>
          </a:p>
        </p:txBody>
      </p:sp>
      <p:pic>
        <p:nvPicPr>
          <p:cNvPr id="7174" name="Picture 6" descr="ш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42852"/>
            <a:ext cx="1143000" cy="95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5" name="Picture 7" descr="ш1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5373688"/>
            <a:ext cx="1889125" cy="1336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571604" y="357166"/>
            <a:ext cx="5786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Первый урок, первый звонок.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Рисунок 8" descr="15b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3900" y="285728"/>
            <a:ext cx="611339" cy="127158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Grp="1"/>
          </p:cNvSpPr>
          <p:nvPr>
            <p:ph type="subTitle" idx="4294967295"/>
          </p:nvPr>
        </p:nvSpPr>
        <p:spPr>
          <a:xfrm>
            <a:off x="1500166" y="6215082"/>
            <a:ext cx="6257931" cy="360362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Прощай школа , прощай детство!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57166"/>
            <a:ext cx="47933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Выпускной класс </a:t>
            </a:r>
            <a:endParaRPr lang="ru-RU" sz="4400" dirty="0"/>
          </a:p>
        </p:txBody>
      </p:sp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628775"/>
            <a:ext cx="6192838" cy="4321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2143116"/>
            <a:ext cx="1785950" cy="32147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15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900" y="285728"/>
            <a:ext cx="611339" cy="127158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свечки ого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2781300"/>
            <a:ext cx="5113337" cy="3648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219" name="Rectangle 3"/>
          <p:cNvSpPr>
            <a:spLocks noGrp="1"/>
          </p:cNvSpPr>
          <p:nvPr>
            <p:ph type="ctrTitle" idx="4294967295"/>
          </p:nvPr>
        </p:nvSpPr>
        <p:spPr>
          <a:xfrm>
            <a:off x="428596" y="214290"/>
            <a:ext cx="7772400" cy="1223963"/>
          </a:xfrm>
        </p:spPr>
        <p:txBody>
          <a:bodyPr/>
          <a:lstStyle/>
          <a:p>
            <a:r>
              <a:rPr lang="ru-RU" dirty="0" smtClean="0">
                <a:latin typeface="Arial" charset="0"/>
              </a:rPr>
              <a:t>Вечная память героям…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500174"/>
            <a:ext cx="38576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 был одним из лучших. 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хочется верить, что был... 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Нелепая и жестокая война оборвала жизнь Алексея в 26 лет,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самом начале пути.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Рисунок 6" descr="15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900" y="285728"/>
            <a:ext cx="611339" cy="127158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2"/>
          <a:srcRect l="6824" t="12328" r="4088" b="13614"/>
          <a:stretch>
            <a:fillRect/>
          </a:stretch>
        </p:blipFill>
        <p:spPr bwMode="auto">
          <a:xfrm>
            <a:off x="1000100" y="1285860"/>
            <a:ext cx="3214710" cy="3637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572000" y="4143380"/>
            <a:ext cx="4572000" cy="2553891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Служба-это дело не плохое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 должны мы в армии служить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Чтоб понять , что Родина такое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как можно ею дорожить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Чтобы вникнуть в смысл простого слова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Чтоб людей российских охранять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 поставлен здесь своим народом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для этого растила меня мать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85728"/>
            <a:ext cx="74687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Ионас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Алексей Иванович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1571612"/>
            <a:ext cx="2286016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15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900" y="285728"/>
            <a:ext cx="611339" cy="127158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43782" cy="1143000"/>
          </a:xfrm>
        </p:spPr>
        <p:txBody>
          <a:bodyPr/>
          <a:lstStyle/>
          <a:p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«Он успел героем стать»</a:t>
            </a:r>
          </a:p>
        </p:txBody>
      </p:sp>
      <p:sp>
        <p:nvSpPr>
          <p:cNvPr id="29699" name="Rectangle 3"/>
          <p:cNvSpPr>
            <a:spLocks noGrp="1"/>
          </p:cNvSpPr>
          <p:nvPr>
            <p:ph idx="1"/>
          </p:nvPr>
        </p:nvSpPr>
        <p:spPr>
          <a:xfrm>
            <a:off x="900113" y="1600200"/>
            <a:ext cx="7786687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latin typeface="Arial" charset="0"/>
              </a:rPr>
              <a:t>                 </a:t>
            </a:r>
            <a:r>
              <a:rPr lang="ru-RU" sz="2400" smtClean="0">
                <a:latin typeface="Arial" charset="0"/>
              </a:rPr>
              <a:t> </a:t>
            </a:r>
            <a:endParaRPr lang="ru-RU" sz="2400" smtClean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57158" y="1571612"/>
            <a:ext cx="564356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Чечня 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растяжка. –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Страшные слова! 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Их слышали каждый день.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Привыкнуть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 ним нельзя.,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гибнут наши парни на ветру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простонав, не проронив слезу.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дерево, ещё не посадив, 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своего ребёнка не родив </a:t>
            </a:r>
          </a:p>
        </p:txBody>
      </p:sp>
      <p:pic>
        <p:nvPicPr>
          <p:cNvPr id="29701" name="Picture 5" descr="каска пам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22910" y="4357695"/>
            <a:ext cx="3925804" cy="22145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5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900" y="285728"/>
            <a:ext cx="611339" cy="127158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 flipV="1">
            <a:off x="250825" y="6950075"/>
            <a:ext cx="525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 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23850" y="3644900"/>
            <a:ext cx="475297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 отправлением в Чечню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Громыхали фронты пылали закаты,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Горько пела тревога военной трубой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солдаты,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солдаты, солдаты,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Заслоняли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отчизну собой</a:t>
            </a:r>
          </a:p>
        </p:txBody>
      </p:sp>
      <p:pic>
        <p:nvPicPr>
          <p:cNvPr id="38918" name="Picture 6" descr="фото омон для журнала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contrast="30000"/>
          </a:blip>
          <a:srcRect/>
          <a:stretch>
            <a:fillRect/>
          </a:stretch>
        </p:blipFill>
        <p:spPr>
          <a:xfrm>
            <a:off x="179388" y="1268413"/>
            <a:ext cx="3249604" cy="2160587"/>
          </a:xfrm>
          <a:noFill/>
          <a:ln/>
        </p:spPr>
      </p:pic>
      <p:pic>
        <p:nvPicPr>
          <p:cNvPr id="38922" name="Picture 10" descr="фото омон2"/>
          <p:cNvPicPr>
            <a:picLocks noChangeAspect="1" noChangeArrowheads="1"/>
          </p:cNvPicPr>
          <p:nvPr/>
        </p:nvPicPr>
        <p:blipFill>
          <a:blip r:embed="rId3">
            <a:lum bright="-18000" contrast="42000"/>
          </a:blip>
          <a:srcRect/>
          <a:stretch>
            <a:fillRect/>
          </a:stretch>
        </p:blipFill>
        <p:spPr bwMode="auto">
          <a:xfrm>
            <a:off x="4786314" y="2428868"/>
            <a:ext cx="4249737" cy="37449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8923" name="Rectangle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…</a:t>
            </a:r>
            <a:r>
              <a:rPr lang="ru-RU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Служба  - это дело не простое…</a:t>
            </a:r>
          </a:p>
        </p:txBody>
      </p:sp>
      <p:pic>
        <p:nvPicPr>
          <p:cNvPr id="7" name="Рисунок 6" descr="15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900" y="285728"/>
            <a:ext cx="611339" cy="127158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фото омон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-18000" contrast="48000"/>
          </a:blip>
          <a:srcRect/>
          <a:stretch>
            <a:fillRect/>
          </a:stretch>
        </p:blipFill>
        <p:spPr>
          <a:xfrm>
            <a:off x="4714876" y="2643182"/>
            <a:ext cx="4176712" cy="3700484"/>
          </a:xfrm>
          <a:noFill/>
          <a:ln/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42844" y="285728"/>
            <a:ext cx="642942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Пусть говорят, что молодежь не та 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безразлична ей  мораль и чинность 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Позвольте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Вас заверить господа 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всё не так , 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тебя Отчизна 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если вдруг тяжёлый полах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Нависнет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 тобой Россия .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станем для тебя миссией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Верь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это Родина моя.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4357694"/>
            <a:ext cx="38576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вот эта фотография запечатлела момент ожидания самолёта в аэропорту. На память мы сфотографировались у автобуса, который нас доставил в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Новосибирск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15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900" y="285728"/>
            <a:ext cx="611339" cy="127158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М</a:t>
            </a: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ама</a:t>
            </a: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Алексея </a:t>
            </a:r>
            <a:r>
              <a:rPr lang="ru-RU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Ионаса</a:t>
            </a: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2643174" y="1928802"/>
            <a:ext cx="5267325" cy="118585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Наталья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Ивновна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Ионас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500034" y="1428736"/>
            <a:ext cx="1550957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4429132"/>
            <a:ext cx="56436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Матери, русские матери, </a:t>
            </a:r>
          </a:p>
          <a:p>
            <a:pPr>
              <a:buFont typeface="Arial" charset="0"/>
              <a:buNone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Вашим сынам, что стоят обелисками, </a:t>
            </a:r>
          </a:p>
          <a:p>
            <a:pPr>
              <a:buFont typeface="Arial" charset="0"/>
              <a:buNone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Вечная память и скорбь.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6" descr="памя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400" y="3789363"/>
            <a:ext cx="3128963" cy="2881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15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900" y="285728"/>
            <a:ext cx="611339" cy="127158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214282" y="2357430"/>
            <a:ext cx="2392348" cy="316865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Здесь есть табличка  с памятной надписью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Ионаса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 А.И. – героя России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85728"/>
            <a:ext cx="6786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Парк Победы. Август 2007 года. Торжественное открытие памятника погибшим в локальных войнах.</a:t>
            </a:r>
            <a:endParaRPr lang="ru-RU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1857364"/>
            <a:ext cx="5499110" cy="47037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15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900" y="285728"/>
            <a:ext cx="611339" cy="127158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/>
          </p:cNvSpPr>
          <p:nvPr>
            <p:ph type="body" idx="4294967295"/>
          </p:nvPr>
        </p:nvSpPr>
        <p:spPr>
          <a:xfrm>
            <a:off x="857224" y="4572008"/>
            <a:ext cx="4500562" cy="1065226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Классный руководитель Бердышева Г.А.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388" y="2214554"/>
            <a:ext cx="23830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Ионас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Алексей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Ученик 6 – го класса</a:t>
            </a:r>
            <a:endParaRPr lang="ru-RU" dirty="0"/>
          </a:p>
        </p:txBody>
      </p:sp>
      <p:pic>
        <p:nvPicPr>
          <p:cNvPr id="9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571500"/>
            <a:ext cx="5072098" cy="34290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3714750"/>
            <a:ext cx="1623996" cy="23780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15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900" y="285728"/>
            <a:ext cx="611339" cy="127158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4786322"/>
            <a:ext cx="7894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Отец Алексея – Иван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Серафимович (на фото справа)</a:t>
            </a:r>
            <a:endParaRPr lang="ru-RU" sz="2400" dirty="0"/>
          </a:p>
        </p:txBody>
      </p:sp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857232"/>
            <a:ext cx="5072098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15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900" y="285728"/>
            <a:ext cx="611339" cy="127158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159</TotalTime>
  <Words>331</Words>
  <Application>Microsoft Office PowerPoint</Application>
  <PresentationFormat>Экран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Слайд 2</vt:lpstr>
      <vt:lpstr>«Он успел героем стать»</vt:lpstr>
      <vt:lpstr>…Служба  - это дело не простое…</vt:lpstr>
      <vt:lpstr>Слайд 5</vt:lpstr>
      <vt:lpstr>Мама Алексея Ионаса.</vt:lpstr>
      <vt:lpstr>Слайд 7</vt:lpstr>
      <vt:lpstr>Слайд 8</vt:lpstr>
      <vt:lpstr>Слайд 9</vt:lpstr>
      <vt:lpstr>Слайд 10</vt:lpstr>
      <vt:lpstr>Слайд 11</vt:lpstr>
      <vt:lpstr>Вечная память героям…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XTreme</cp:lastModifiedBy>
  <cp:revision>29</cp:revision>
  <dcterms:created xsi:type="dcterms:W3CDTF">2009-03-15T18:06:33Z</dcterms:created>
  <dcterms:modified xsi:type="dcterms:W3CDTF">2009-04-24T08:57:17Z</dcterms:modified>
</cp:coreProperties>
</file>